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2" r:id="rId5"/>
    <p:sldId id="260" r:id="rId6"/>
    <p:sldId id="261" r:id="rId7"/>
    <p:sldId id="264" r:id="rId8"/>
    <p:sldId id="258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>
        <p:scale>
          <a:sx n="80" d="100"/>
          <a:sy n="80" d="100"/>
        </p:scale>
        <p:origin x="60" y="1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618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724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15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630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64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604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52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444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12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81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F3CCE-0138-464E-B5CC-CC31B152E533}" type="datetimeFigureOut">
              <a:rPr lang="en-US" smtClean="0"/>
              <a:t>5/13/2017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89037-E7E6-433E-A49F-A8B03E728D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733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8275" y="112713"/>
            <a:ext cx="9144000" cy="2387600"/>
          </a:xfrm>
        </p:spPr>
        <p:txBody>
          <a:bodyPr/>
          <a:lstStyle/>
          <a:p>
            <a:r>
              <a:rPr lang="en-US" dirty="0"/>
              <a:t>Anemoi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012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5352"/>
          <a:stretch/>
        </p:blipFill>
        <p:spPr>
          <a:xfrm>
            <a:off x="1" y="38100"/>
            <a:ext cx="12111038" cy="6400800"/>
          </a:xfrm>
        </p:spPr>
      </p:pic>
    </p:spTree>
    <p:extLst>
      <p:ext uri="{BB962C8B-B14F-4D97-AF65-F5344CB8AC3E}">
        <p14:creationId xmlns:p14="http://schemas.microsoft.com/office/powerpoint/2010/main" val="3894956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Anemoi?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accent5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 dirty="0"/>
              <a:t>Anemoi comes from Greek mythology: wind gods who were each ascribed a cardinal direction from which their respective winds came.</a:t>
            </a:r>
          </a:p>
          <a:p>
            <a:r>
              <a:rPr lang="en-US" dirty="0"/>
              <a:t>Anemoi is a site that helps users organize their tasks for the day.</a:t>
            </a:r>
          </a:p>
          <a:p>
            <a:r>
              <a:rPr lang="en-US" dirty="0"/>
              <a:t>The site asks for the user’s activities for the day and stores them.</a:t>
            </a:r>
          </a:p>
          <a:p>
            <a:r>
              <a:rPr lang="en-US" dirty="0"/>
              <a:t>After starting the tasks it gives directions from one task location to the next.</a:t>
            </a:r>
          </a:p>
        </p:txBody>
      </p:sp>
    </p:spTree>
    <p:extLst>
      <p:ext uri="{BB962C8B-B14F-4D97-AF65-F5344CB8AC3E}">
        <p14:creationId xmlns:p14="http://schemas.microsoft.com/office/powerpoint/2010/main" val="32340063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Node.js </a:t>
            </a:r>
          </a:p>
          <a:p>
            <a:r>
              <a:rPr lang="en-US" dirty="0" err="1"/>
              <a:t>Sequelize</a:t>
            </a:r>
            <a:endParaRPr lang="en-US" dirty="0"/>
          </a:p>
          <a:p>
            <a:r>
              <a:rPr lang="en-US" dirty="0" err="1"/>
              <a:t>BodyParser</a:t>
            </a:r>
            <a:endParaRPr lang="en-US" dirty="0"/>
          </a:p>
          <a:p>
            <a:r>
              <a:rPr lang="en-US" dirty="0"/>
              <a:t>Express</a:t>
            </a:r>
          </a:p>
          <a:p>
            <a:r>
              <a:rPr lang="en-US" dirty="0"/>
              <a:t>Method override</a:t>
            </a:r>
          </a:p>
          <a:p>
            <a:r>
              <a:rPr lang="en-US" dirty="0"/>
              <a:t>Express-session</a:t>
            </a:r>
          </a:p>
          <a:p>
            <a:r>
              <a:rPr lang="en-US" dirty="0"/>
              <a:t>Passport</a:t>
            </a:r>
          </a:p>
          <a:p>
            <a:r>
              <a:rPr lang="en-US" dirty="0" err="1"/>
              <a:t>Cookieparser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Google Maps</a:t>
            </a:r>
          </a:p>
          <a:p>
            <a:r>
              <a:rPr lang="en-US" dirty="0" err="1"/>
              <a:t>Bcrypt</a:t>
            </a:r>
            <a:endParaRPr lang="en-US" dirty="0"/>
          </a:p>
          <a:p>
            <a:r>
              <a:rPr lang="en-US" dirty="0"/>
              <a:t>Bootstrap</a:t>
            </a:r>
          </a:p>
          <a:p>
            <a:r>
              <a:rPr lang="en-US" dirty="0"/>
              <a:t>sqlite3</a:t>
            </a:r>
          </a:p>
        </p:txBody>
      </p:sp>
    </p:spTree>
    <p:extLst>
      <p:ext uri="{BB962C8B-B14F-4D97-AF65-F5344CB8AC3E}">
        <p14:creationId xmlns:p14="http://schemas.microsoft.com/office/powerpoint/2010/main" val="3351644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login and new users forms.</a:t>
            </a:r>
          </a:p>
          <a:p>
            <a:r>
              <a:rPr lang="en-US" dirty="0"/>
              <a:t>The </a:t>
            </a:r>
            <a:r>
              <a:rPr lang="en-US" dirty="0" err="1"/>
              <a:t>Mysql</a:t>
            </a:r>
            <a:r>
              <a:rPr lang="en-US" dirty="0"/>
              <a:t> database </a:t>
            </a:r>
          </a:p>
          <a:p>
            <a:r>
              <a:rPr lang="en-US" dirty="0"/>
              <a:t>Storing the user’s task locations</a:t>
            </a:r>
          </a:p>
          <a:p>
            <a:r>
              <a:rPr lang="en-US" dirty="0" err="1"/>
              <a:t>Git</a:t>
            </a:r>
            <a:r>
              <a:rPr lang="en-US" dirty="0"/>
              <a:t> management</a:t>
            </a:r>
          </a:p>
          <a:p>
            <a:r>
              <a:rPr lang="en-US" dirty="0"/>
              <a:t>Many minor bugs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610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AI to predict the users' tasks on any given day.</a:t>
            </a:r>
          </a:p>
          <a:p>
            <a:r>
              <a:rPr lang="en-US" dirty="0"/>
              <a:t>Incorporate a way for users to complete as many task as possible right on the app. For example order groceries than just have to go pick them up.</a:t>
            </a:r>
          </a:p>
          <a:p>
            <a:r>
              <a:rPr lang="en-US" dirty="0"/>
              <a:t>Full integration with </a:t>
            </a:r>
            <a:r>
              <a:rPr lang="en-US" dirty="0" err="1"/>
              <a:t>Nexmo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520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77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7862"/>
          </a:xfrm>
        </p:spPr>
        <p:txBody>
          <a:bodyPr>
            <a:normAutofit fontScale="90000"/>
          </a:bodyPr>
          <a:lstStyle/>
          <a:p>
            <a:r>
              <a:rPr lang="en-US" dirty="0"/>
              <a:t>Signup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01"/>
          <a:stretch/>
        </p:blipFill>
        <p:spPr>
          <a:xfrm>
            <a:off x="0" y="1042988"/>
            <a:ext cx="12192000" cy="5633085"/>
          </a:xfrm>
        </p:spPr>
      </p:pic>
    </p:spTree>
    <p:extLst>
      <p:ext uri="{BB962C8B-B14F-4D97-AF65-F5344CB8AC3E}">
        <p14:creationId xmlns:p14="http://schemas.microsoft.com/office/powerpoint/2010/main" val="316206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575" y="198437"/>
            <a:ext cx="10515600" cy="639763"/>
          </a:xfrm>
        </p:spPr>
        <p:txBody>
          <a:bodyPr>
            <a:normAutofit fontScale="90000"/>
          </a:bodyPr>
          <a:lstStyle/>
          <a:p>
            <a:r>
              <a:rPr lang="en-US" dirty="0"/>
              <a:t>Login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01"/>
          <a:stretch/>
        </p:blipFill>
        <p:spPr>
          <a:xfrm>
            <a:off x="66675" y="877688"/>
            <a:ext cx="12072938" cy="5669280"/>
          </a:xfrm>
        </p:spPr>
      </p:pic>
    </p:spTree>
    <p:extLst>
      <p:ext uri="{BB962C8B-B14F-4D97-AF65-F5344CB8AC3E}">
        <p14:creationId xmlns:p14="http://schemas.microsoft.com/office/powerpoint/2010/main" val="3899369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109</Words>
  <Application>Microsoft Office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Anemoi</vt:lpstr>
      <vt:lpstr>PowerPoint Presentation</vt:lpstr>
      <vt:lpstr>What is Anemoi?</vt:lpstr>
      <vt:lpstr>Technology used</vt:lpstr>
      <vt:lpstr>Issues</vt:lpstr>
      <vt:lpstr>Future Goals</vt:lpstr>
      <vt:lpstr>DEMO</vt:lpstr>
      <vt:lpstr>Signup</vt:lpstr>
      <vt:lpstr>Login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Anemoi</dc:title>
  <dc:creator>Matthew Jakobovic</dc:creator>
  <cp:lastModifiedBy>Matthew Jakobovic</cp:lastModifiedBy>
  <cp:revision>11</cp:revision>
  <dcterms:created xsi:type="dcterms:W3CDTF">2017-05-13T14:02:45Z</dcterms:created>
  <dcterms:modified xsi:type="dcterms:W3CDTF">2017-05-13T16:20:39Z</dcterms:modified>
</cp:coreProperties>
</file>

<file path=docProps/thumbnail.jpeg>
</file>